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7" r:id="rId2"/>
    <p:sldId id="290" r:id="rId3"/>
    <p:sldId id="291" r:id="rId4"/>
    <p:sldId id="258" r:id="rId5"/>
    <p:sldId id="294" r:id="rId6"/>
    <p:sldId id="295" r:id="rId7"/>
    <p:sldId id="284" r:id="rId8"/>
    <p:sldId id="264" r:id="rId9"/>
    <p:sldId id="288" r:id="rId10"/>
    <p:sldId id="263" r:id="rId11"/>
    <p:sldId id="300" r:id="rId12"/>
    <p:sldId id="289" r:id="rId13"/>
    <p:sldId id="261" r:id="rId14"/>
    <p:sldId id="272" r:id="rId15"/>
    <p:sldId id="275" r:id="rId16"/>
    <p:sldId id="276" r:id="rId17"/>
    <p:sldId id="265" r:id="rId18"/>
    <p:sldId id="277" r:id="rId19"/>
    <p:sldId id="292" r:id="rId20"/>
    <p:sldId id="293" r:id="rId21"/>
    <p:sldId id="278" r:id="rId22"/>
    <p:sldId id="266" r:id="rId23"/>
    <p:sldId id="267" r:id="rId24"/>
    <p:sldId id="269" r:id="rId25"/>
    <p:sldId id="298" r:id="rId26"/>
    <p:sldId id="299" r:id="rId27"/>
    <p:sldId id="297" r:id="rId28"/>
    <p:sldId id="281" r:id="rId29"/>
    <p:sldId id="282" r:id="rId30"/>
    <p:sldId id="283" r:id="rId31"/>
    <p:sldId id="285" r:id="rId32"/>
    <p:sldId id="287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483C-DC2D-4466-A02E-17F09206D1D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6D4F-19B4-482C-AEEB-844F71BBF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36D4F-19B4-482C-AEEB-844F71BBFA7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953000" y="5257800"/>
            <a:ext cx="4191000" cy="16002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mtClean="0"/>
              <a:t>Developed By</a:t>
            </a:r>
            <a:r>
              <a:rPr lang="en-US" dirty="0" smtClean="0"/>
              <a:t>:-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Shail</a:t>
            </a:r>
            <a:r>
              <a:rPr lang="en-US" dirty="0" smtClean="0"/>
              <a:t> Shah(CE-116)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Vidhi</a:t>
            </a:r>
            <a:r>
              <a:rPr lang="en-US" dirty="0" smtClean="0"/>
              <a:t> </a:t>
            </a:r>
            <a:r>
              <a:rPr lang="en-US" dirty="0" err="1" smtClean="0"/>
              <a:t>Sagathiya</a:t>
            </a:r>
            <a:r>
              <a:rPr lang="en-US" dirty="0" smtClean="0"/>
              <a:t>(CE-103)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Krupa</a:t>
            </a:r>
            <a:r>
              <a:rPr lang="en-US" dirty="0" smtClean="0"/>
              <a:t> Shah(CE-110)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4724400"/>
            <a:ext cx="5943600" cy="99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Internal Guide: Prof. Mrudang Mehta</a:t>
            </a:r>
          </a:p>
          <a:p>
            <a:r>
              <a:rPr lang="en-US" dirty="0" smtClean="0"/>
              <a:t>External Guide: Vishal Patel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Water Resource Management System</a:t>
            </a:r>
            <a:endParaRPr lang="en-US" sz="4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5400" y="1143000"/>
            <a:ext cx="6858000" cy="3886200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/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B.Tech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-CE Semester- VIII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Prepared at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 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ISO   9001:2008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ISO 27001:2013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CMMI LEVEL-5</a:t>
            </a: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Bhaskaracharya Institute for Space Applications &amp; Geo-informatics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Science &amp; Technology Department, Govt. of Gujarat.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Gandhinagar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971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0" algn="ctr"/>
            <a:r>
              <a:rPr lang="en-US" dirty="0" smtClean="0"/>
              <a:t>Registration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5867400"/>
            <a:ext cx="6553200" cy="76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Sign Up 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>
          <a:xfrm>
            <a:off x="6705600" y="5943600"/>
            <a:ext cx="2438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OTP Received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Nimish\Desktop\BISAG\Report\Presentaion\User\8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6673885" cy="4343400"/>
          </a:xfrm>
          <a:prstGeom prst="rect">
            <a:avLst/>
          </a:prstGeom>
          <a:noFill/>
        </p:spPr>
      </p:pic>
      <p:pic>
        <p:nvPicPr>
          <p:cNvPr id="1027" name="Picture 3" descr="C:\Users\Nimish\Desktop\BISAG\Report\Presentaion\User\9.jpe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9837" y="1676400"/>
            <a:ext cx="2354163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capture-localhost-52666-SignUp-aspx-2018-03-30-10_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164144"/>
            <a:ext cx="8574619" cy="5693856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Registration Page Validation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0" y="1371600"/>
          <a:ext cx="9144000" cy="4191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413996"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Test Result</a:t>
                      </a:r>
                      <a:endParaRPr lang="en-US" dirty="0"/>
                    </a:p>
                  </a:txBody>
                  <a:tcPr/>
                </a:tc>
              </a:tr>
              <a:tr h="714569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Enter valid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should display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expected</a:t>
                      </a:r>
                      <a:endParaRPr lang="en-US" dirty="0"/>
                    </a:p>
                  </a:txBody>
                  <a:tcPr/>
                </a:tc>
              </a:tr>
              <a:tr h="1020812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Enter invalid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should display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Message Invalid mobile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Message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Shown</a:t>
                      </a:r>
                      <a:endParaRPr lang="en-US" dirty="0"/>
                    </a:p>
                  </a:txBody>
                  <a:tcPr/>
                </a:tc>
              </a:tr>
              <a:tr h="1020812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Enter invalid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should display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Message Invalid email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Message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Shown</a:t>
                      </a:r>
                      <a:endParaRPr lang="en-US" dirty="0"/>
                    </a:p>
                  </a:txBody>
                  <a:tcPr/>
                </a:tc>
              </a:tr>
              <a:tr h="1020812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Without entering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few/any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should display Error Message field is 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Message 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dirty="0" smtClean="0"/>
              <a:t>Registration Page Test Cases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Sequence Diagram for Forgot Password</a:t>
            </a:r>
            <a:endParaRPr lang="en-US" dirty="0"/>
          </a:p>
        </p:txBody>
      </p:sp>
      <p:pic>
        <p:nvPicPr>
          <p:cNvPr id="4" name="Content Placeholder 3" descr="C:\Users\vidhi sagathiya\Desktop\SEQ_ForgotPassword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0" y="1648619"/>
            <a:ext cx="66675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dirty="0" smtClean="0"/>
              <a:t>Activity diagram for Showing Resource based on state/type</a:t>
            </a:r>
            <a:endParaRPr lang="en-US" dirty="0"/>
          </a:p>
        </p:txBody>
      </p:sp>
      <p:pic>
        <p:nvPicPr>
          <p:cNvPr id="4" name="Content Placeholder 3" descr="C:\Users\vidhi sagathiya\Desktop\activity_SortByStatetype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447800"/>
            <a:ext cx="645506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Screenshots Showing Resource based on state/type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03812" y="2362200"/>
            <a:ext cx="4040188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&lt;-By Type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>
          <a:xfrm>
            <a:off x="0" y="5257800"/>
            <a:ext cx="3276599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By State-&gt;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12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5100508" cy="2895600"/>
          </a:xfrm>
        </p:spPr>
      </p:pic>
      <p:pic>
        <p:nvPicPr>
          <p:cNvPr id="10" name="Content Placeholder 9" descr="17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242431" y="4114800"/>
            <a:ext cx="5901569" cy="274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Screenshots Showing Single and All Resource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03812" y="2362200"/>
            <a:ext cx="4040188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&lt;-Show 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>
          <a:xfrm>
            <a:off x="0" y="5257800"/>
            <a:ext cx="3581400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Show Single-&gt;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Nimish\Desktop\BISAG\Report\Presentaion\User\15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4114800"/>
            <a:ext cx="5562600" cy="2743200"/>
          </a:xfrm>
          <a:prstGeom prst="rect">
            <a:avLst/>
          </a:prstGeom>
          <a:noFill/>
        </p:spPr>
      </p:pic>
      <p:pic>
        <p:nvPicPr>
          <p:cNvPr id="2051" name="Picture 3" descr="C:\Users\Nimish\Desktop\BISAG\Report\Presentaion\User\14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8019"/>
            <a:ext cx="5100638" cy="2890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Chart Based On Type</a:t>
            </a:r>
            <a:endParaRPr lang="en-US" dirty="0"/>
          </a:p>
        </p:txBody>
      </p:sp>
      <p:pic>
        <p:nvPicPr>
          <p:cNvPr id="2051" name="Picture 3" descr="C:\Users\Nimish\Desktop\2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8200"/>
            <a:ext cx="9145433" cy="60779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Chart Based On State</a:t>
            </a:r>
            <a:endParaRPr lang="en-US" dirty="0"/>
          </a:p>
        </p:txBody>
      </p:sp>
      <p:pic>
        <p:nvPicPr>
          <p:cNvPr id="2" name="Picture 2" descr="C:\Users\Nimish\Desktop\2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09824"/>
            <a:ext cx="7467600" cy="6048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imish\Desktop\21 - Cop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7289" y="304800"/>
            <a:ext cx="9231289" cy="62103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System Analysis, Design, Screenshots and</a:t>
            </a:r>
          </a:p>
          <a:p>
            <a:pPr>
              <a:buNone/>
            </a:pPr>
            <a:r>
              <a:rPr lang="en-US" dirty="0" smtClean="0"/>
              <a:t>  Testing</a:t>
            </a:r>
          </a:p>
          <a:p>
            <a:r>
              <a:rPr lang="en-US" dirty="0" smtClean="0"/>
              <a:t>Limitations, Conclusion and Future goals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All the Tabular data Can be Downloaded in either .pdf and .xls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867400" y="2286000"/>
            <a:ext cx="3276600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&lt;- .pdf 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>
          <a:xfrm>
            <a:off x="0" y="5334000"/>
            <a:ext cx="3809999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.xls File-&gt;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25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5943600" cy="2590800"/>
          </a:xfrm>
        </p:spPr>
      </p:pic>
      <p:pic>
        <p:nvPicPr>
          <p:cNvPr id="10" name="Content Placeholder 9" descr="24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733800" y="4038600"/>
            <a:ext cx="5410201" cy="2819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Activity diagram for file Download and Upload</a:t>
            </a:r>
            <a:endParaRPr lang="en-US" dirty="0"/>
          </a:p>
        </p:txBody>
      </p:sp>
      <p:pic>
        <p:nvPicPr>
          <p:cNvPr id="4" name="Content Placeholder 3" descr="C:\Users\vidhi sagathiya\Desktop\ActivityDiagram_FileupdOWN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371600"/>
            <a:ext cx="7050056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0" y="5791200"/>
          <a:ext cx="7620000" cy="1066800"/>
        </p:xfrm>
        <a:graphic>
          <a:graphicData uri="http://schemas.openxmlformats.org/drawingml/2006/table">
            <a:tbl>
              <a:tblPr/>
              <a:tblGrid>
                <a:gridCol w="1381452"/>
                <a:gridCol w="1543481"/>
                <a:gridCol w="1605296"/>
                <a:gridCol w="1579071"/>
                <a:gridCol w="1510700"/>
              </a:tblGrid>
              <a:tr h="4267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Times New Roman"/>
                          <a:cs typeface="Times New Roman"/>
                        </a:rPr>
                        <a:t>Test</a:t>
                      </a:r>
                      <a:r>
                        <a:rPr lang="en-US" sz="110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 case for :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</a:rPr>
                        <a:t>File Upload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1. Select file with size less than 100 Mb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Site should Upload the file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As expected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2. Select file with size more than 100 Mb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Site should Upload the file</a:t>
                      </a:r>
                      <a:endParaRPr lang="en-US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Error </a:t>
                      </a:r>
                      <a:endParaRPr lang="en-US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Message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Shown</a:t>
                      </a:r>
                      <a:endParaRPr lang="en-US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Complaint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5638800"/>
            <a:ext cx="3276600" cy="76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Activity Diagram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3429000" y="5638800"/>
            <a:ext cx="5715000" cy="76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Screenshot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omplaintBox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-55418" y="1219200"/>
            <a:ext cx="3465849" cy="4398963"/>
          </a:xfrm>
        </p:spPr>
      </p:pic>
      <p:pic>
        <p:nvPicPr>
          <p:cNvPr id="8" name="Content Placeholder 7" descr="28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437097" y="1676400"/>
            <a:ext cx="7337445" cy="342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Donation Page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03812" y="2362200"/>
            <a:ext cx="4040188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&lt;-Payment 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0" y="5181600"/>
            <a:ext cx="3581399" cy="762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Payment Receipt-&gt;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30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-1" y="1295400"/>
            <a:ext cx="5255579" cy="2819400"/>
          </a:xfrm>
        </p:spPr>
      </p:pic>
      <p:pic>
        <p:nvPicPr>
          <p:cNvPr id="9" name="Content Placeholder 8" descr="33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483562" y="4114800"/>
            <a:ext cx="5660440" cy="274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53696" cy="4495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Form to add </a:t>
            </a:r>
            <a:r>
              <a:rPr lang="en-US" dirty="0" err="1" smtClean="0"/>
              <a:t>NewsFeeds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Resource by UI</a:t>
            </a:r>
            <a:endParaRPr lang="en-US" dirty="0"/>
          </a:p>
        </p:txBody>
      </p:sp>
      <p:pic>
        <p:nvPicPr>
          <p:cNvPr id="2052" name="Picture 4" descr="C:\Users\Nimish\Desktop\BISAG\Report\Presentaion\Admin\AddUI(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821269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Resource by UI</a:t>
            </a:r>
            <a:endParaRPr lang="en-US" dirty="0"/>
          </a:p>
        </p:txBody>
      </p:sp>
      <p:pic>
        <p:nvPicPr>
          <p:cNvPr id="2051" name="Picture 3" descr="C:\Users\Nimish\Desktop\BISAG\Report\Presentaion\Admin\AddUI(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906"/>
            <a:ext cx="9216408" cy="4667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Resource by Data</a:t>
            </a:r>
            <a:endParaRPr lang="en-US" dirty="0"/>
          </a:p>
        </p:txBody>
      </p:sp>
      <p:pic>
        <p:nvPicPr>
          <p:cNvPr id="3075" name="Picture 3" descr="C:\Users\Nimish\Desktop\BISAG\Report\Presentaion\Admin\Resoucrdata(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631" y="1843166"/>
            <a:ext cx="9205683" cy="4252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Sequence Diagram for Delete Resource</a:t>
            </a:r>
            <a:endParaRPr lang="en-US" dirty="0"/>
          </a:p>
        </p:txBody>
      </p:sp>
      <p:pic>
        <p:nvPicPr>
          <p:cNvPr id="4" name="Content Placeholder 3" descr="C:\Users\vidhi sagathiya\Desktop\DeleteWaterResource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9696" y="1524000"/>
            <a:ext cx="9153696" cy="4495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Security 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>
              <a:solidFill>
                <a:schemeClr val="accent5">
                  <a:lumMod val="75000"/>
                </a:schemeClr>
              </a:solidFill>
              <a:latin typeface="Arial Rounded MT Bold" pitchFamily="34" charset="0"/>
            </a:endParaRPr>
          </a:p>
          <a:p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What is lacking in existing systems?</a:t>
            </a:r>
          </a:p>
          <a:p>
            <a:pPr>
              <a:buNone/>
            </a:pPr>
            <a:endParaRPr lang="en-US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Why new system is needed?</a:t>
            </a:r>
          </a:p>
          <a:p>
            <a:endParaRPr lang="en-US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MAIN OBJECTIVE</a:t>
            </a:r>
          </a:p>
          <a:p>
            <a:pPr>
              <a:buNone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Font typeface="Wingdings" pitchFamily="2" charset="2"/>
              <a:buChar char="ü"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   To provide an automate manner of activities right  from managing the information of water resources to handling user Complains and Donations.</a:t>
            </a:r>
          </a:p>
          <a:p>
            <a:pPr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Complaints</a:t>
            </a:r>
            <a:endParaRPr lang="en-US" dirty="0"/>
          </a:p>
        </p:txBody>
      </p:sp>
      <p:pic>
        <p:nvPicPr>
          <p:cNvPr id="5122" name="Picture 2" descr="C:\Users\Nimish\Desktop\BISAG\Report\Presentaion\Admin\screencapture-localhost-52666-Admin-ViewComplain-aspx-2018-04-06-19_02_0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316" y="1142999"/>
            <a:ext cx="9183316" cy="5594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Donations</a:t>
            </a:r>
            <a:endParaRPr lang="en-US" dirty="0"/>
          </a:p>
        </p:txBody>
      </p:sp>
      <p:pic>
        <p:nvPicPr>
          <p:cNvPr id="4099" name="Picture 3" descr="C:\Users\Nimish\Desktop\BISAG\Report\Presentaion\Admin\screencapture-localhost-52666-Admin-view_donation-aspx-2018-04-06-19_12_0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439" y="1447800"/>
            <a:ext cx="9264697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Limitations, Conclusion and Future Goals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14300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5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22923"/>
            <a:ext cx="8229600" cy="424239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752601"/>
            <a:ext cx="9144000" cy="1981199"/>
          </a:xfrm>
        </p:spPr>
        <p:txBody>
          <a:bodyPr/>
          <a:lstStyle/>
          <a:p>
            <a:pPr algn="ctr"/>
            <a:r>
              <a:rPr lang="en-US" dirty="0" smtClean="0"/>
              <a:t>System Analysis, Design, Screenshots and Testing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Modules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1524000"/>
            <a:ext cx="510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z="2800" b="1" dirty="0" smtClean="0"/>
              <a:t>Admin</a:t>
            </a:r>
            <a:endParaRPr lang="en-US" sz="2800" dirty="0" smtClean="0"/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Manage Resources.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Handle Complaints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Upload Files.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View Donations.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1676400"/>
            <a:ext cx="54102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z="2800" b="1" dirty="0" smtClean="0"/>
              <a:t>User</a:t>
            </a:r>
            <a:endParaRPr lang="en-US" sz="2800" dirty="0" smtClean="0"/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Get Information.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Register Complaint.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Donate Fund.</a:t>
            </a:r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Can Download Files.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Can View News.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6" name="Content Placeholder 5" descr="C:\Users\vidhi sagathiya\Desktop\Diagram\WRMS_Class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38200"/>
            <a:ext cx="7543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vidhi sagathiya\Desktop\New folder\WRMS_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838200"/>
            <a:ext cx="8541608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746007"/>
            <a:ext cx="6781800" cy="611199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dirty="0" smtClean="0"/>
              <a:t>Login Page and Test Cases</a:t>
            </a:r>
            <a:endParaRPr lang="en-US" dirty="0"/>
          </a:p>
        </p:txBody>
      </p:sp>
      <p:pic>
        <p:nvPicPr>
          <p:cNvPr id="8" name="Content Placeholder 10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584303"/>
            <a:ext cx="7813309" cy="5273697"/>
          </a:xfr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0" y="762000"/>
            <a:ext cx="4419600" cy="990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Valid email and password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Invalid email and valid password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724400" y="762000"/>
            <a:ext cx="4419600" cy="990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Valid email and invalid password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Ø"/>
              <a:tabLst/>
              <a:defRPr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Invalid email and password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407</Words>
  <Application>Microsoft Office PowerPoint</Application>
  <PresentationFormat>On-screen Show (4:3)</PresentationFormat>
  <Paragraphs>135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Concourse</vt:lpstr>
      <vt:lpstr>Water Resource Management System</vt:lpstr>
      <vt:lpstr>Overview</vt:lpstr>
      <vt:lpstr>Introduction</vt:lpstr>
      <vt:lpstr>System Architecture</vt:lpstr>
      <vt:lpstr>System Analysis, Design, Screenshots and Testing</vt:lpstr>
      <vt:lpstr>Main Modules</vt:lpstr>
      <vt:lpstr>ER Diagram</vt:lpstr>
      <vt:lpstr>Home Page</vt:lpstr>
      <vt:lpstr>Login Page and Test Cases</vt:lpstr>
      <vt:lpstr>Registration Page</vt:lpstr>
      <vt:lpstr>Registration Page Validation</vt:lpstr>
      <vt:lpstr>Registration Page Test Cases</vt:lpstr>
      <vt:lpstr>Sequence Diagram for Forgot Password</vt:lpstr>
      <vt:lpstr>Activity diagram for Showing Resource based on state/type</vt:lpstr>
      <vt:lpstr>Screenshots Showing Resource based on state/type</vt:lpstr>
      <vt:lpstr>Screenshots Showing Single and All Resource</vt:lpstr>
      <vt:lpstr>Chart Based On Type</vt:lpstr>
      <vt:lpstr>Chart Based On State</vt:lpstr>
      <vt:lpstr>Slide 19</vt:lpstr>
      <vt:lpstr>All the Tabular data Can be Downloaded in either .pdf and .xls</vt:lpstr>
      <vt:lpstr>Activity diagram for file Download and Upload</vt:lpstr>
      <vt:lpstr>Complaint Page</vt:lpstr>
      <vt:lpstr>Donation Page</vt:lpstr>
      <vt:lpstr>Form to add NewsFeeds</vt:lpstr>
      <vt:lpstr>Add Resource by UI</vt:lpstr>
      <vt:lpstr>Add Resource by UI</vt:lpstr>
      <vt:lpstr>Add Resource by Data</vt:lpstr>
      <vt:lpstr>Sequence Diagram for Delete Resource</vt:lpstr>
      <vt:lpstr>Add Security Questions</vt:lpstr>
      <vt:lpstr>View Complaints</vt:lpstr>
      <vt:lpstr>View Donations</vt:lpstr>
      <vt:lpstr>Limitations, Conclusion and Future Goals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 Management System</dc:title>
  <dc:creator>Nimish Shah</dc:creator>
  <cp:lastModifiedBy>Nimish Shah</cp:lastModifiedBy>
  <cp:revision>67</cp:revision>
  <dcterms:created xsi:type="dcterms:W3CDTF">2006-08-16T00:00:00Z</dcterms:created>
  <dcterms:modified xsi:type="dcterms:W3CDTF">2018-04-07T15:30:38Z</dcterms:modified>
</cp:coreProperties>
</file>